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23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031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86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75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881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24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0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409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472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6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90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A278F-7B46-4693-AADF-5B993A9822B3}" type="datetimeFigureOut">
              <a:rPr lang="en-AU" smtClean="0"/>
              <a:t>16/03/2012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86E2-CE8C-4176-BCBA-16578773E0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5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Exam questions</a:t>
            </a:r>
            <a:br>
              <a:rPr lang="en-AU" dirty="0" smtClean="0"/>
            </a:br>
            <a:r>
              <a:rPr lang="en-AU" dirty="0" smtClean="0"/>
              <a:t>review 2011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9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24936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2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67645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3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7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8092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8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Describe one health promotion campaign that has been implemented to address anyone of the above cancers shown above</a:t>
            </a:r>
          </a:p>
          <a:p>
            <a:r>
              <a:rPr lang="en-AU" dirty="0" smtClean="0"/>
              <a:t>Justify why this program was implemented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34481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2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1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3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92088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9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9"/>
            <a:ext cx="828092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1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9694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1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77686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0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82809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7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8092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8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692696"/>
            <a:ext cx="752475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5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280920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0"/>
            <a:ext cx="8712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</Words>
  <Application>Microsoft Office PowerPoint</Application>
  <PresentationFormat>On-screen Show (4:3)</PresentationFormat>
  <Paragraphs>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Exam questions review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questions review 2011</dc:title>
  <dc:creator>Kim DALL</dc:creator>
  <cp:lastModifiedBy>Kim DALL</cp:lastModifiedBy>
  <cp:revision>3</cp:revision>
  <dcterms:created xsi:type="dcterms:W3CDTF">2012-03-16T00:13:25Z</dcterms:created>
  <dcterms:modified xsi:type="dcterms:W3CDTF">2012-03-16T00:48:44Z</dcterms:modified>
</cp:coreProperties>
</file>