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6A5FF-26A7-4977-8BB1-64A737F4A6C7}" type="datetimeFigureOut">
              <a:rPr lang="en-AU" smtClean="0"/>
              <a:t>9/09/2011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3586-D311-4E5D-846C-257557A3E18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Implementing programs that include elements of</a:t>
            </a:r>
            <a:br>
              <a:rPr lang="en-AU" b="1" dirty="0"/>
            </a:br>
            <a:r>
              <a:rPr lang="en-AU" b="1" dirty="0"/>
              <a:t>appropriateness, affordability and equity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For a program to be </a:t>
            </a:r>
            <a:r>
              <a:rPr lang="en-AU" b="1" i="1" dirty="0"/>
              <a:t>sustainable it must be able to be </a:t>
            </a:r>
            <a:r>
              <a:rPr lang="en-AU" b="1" i="1" dirty="0" smtClean="0"/>
              <a:t>continued </a:t>
            </a:r>
            <a:r>
              <a:rPr lang="en-AU" dirty="0" smtClean="0"/>
              <a:t>after </a:t>
            </a:r>
            <a:r>
              <a:rPr lang="en-AU" dirty="0"/>
              <a:t>the aid workers leave. It must have elements </a:t>
            </a:r>
            <a:r>
              <a:rPr lang="en-AU" dirty="0" smtClean="0"/>
              <a:t>of:</a:t>
            </a:r>
            <a:endParaRPr lang="en-AU" dirty="0"/>
          </a:p>
          <a:p>
            <a:r>
              <a:rPr lang="en-AU" b="1" i="1" dirty="0" smtClean="0"/>
              <a:t>Appropriateness</a:t>
            </a:r>
          </a:p>
          <a:p>
            <a:r>
              <a:rPr lang="en-AU" b="1" i="1" dirty="0" smtClean="0"/>
              <a:t> Affordability </a:t>
            </a:r>
          </a:p>
          <a:p>
            <a:r>
              <a:rPr lang="en-AU" b="1" i="1" dirty="0" smtClean="0"/>
              <a:t> Equity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7030A0"/>
                </a:solidFill>
              </a:rPr>
              <a:t>Appropriateness</a:t>
            </a:r>
            <a:endParaRPr lang="en-AU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Appropriateness means that the implemented program </a:t>
            </a:r>
            <a:r>
              <a:rPr lang="en-AU" dirty="0" smtClean="0"/>
              <a:t>addresses the </a:t>
            </a:r>
            <a:r>
              <a:rPr lang="en-AU" dirty="0"/>
              <a:t>specific needs of a targeted community or population. </a:t>
            </a:r>
            <a:r>
              <a:rPr lang="en-AU" dirty="0" smtClean="0"/>
              <a:t>The </a:t>
            </a:r>
            <a:r>
              <a:rPr lang="en-AU" dirty="0"/>
              <a:t>program or strategy must </a:t>
            </a:r>
            <a:r>
              <a:rPr lang="en-AU" dirty="0" smtClean="0"/>
              <a:t>also take </a:t>
            </a:r>
            <a:r>
              <a:rPr lang="en-AU" dirty="0"/>
              <a:t>into account the cultural and political aspects of </a:t>
            </a:r>
            <a:r>
              <a:rPr lang="en-AU" dirty="0" smtClean="0"/>
              <a:t>the community </a:t>
            </a:r>
            <a:r>
              <a:rPr lang="en-AU" dirty="0"/>
              <a:t>taking </a:t>
            </a:r>
            <a:r>
              <a:rPr lang="en-AU" dirty="0" smtClean="0"/>
              <a:t>into account the values </a:t>
            </a:r>
            <a:r>
              <a:rPr lang="en-AU" dirty="0"/>
              <a:t>and </a:t>
            </a:r>
            <a:r>
              <a:rPr lang="en-AU" dirty="0" smtClean="0"/>
              <a:t>beliefs of </a:t>
            </a:r>
            <a:r>
              <a:rPr lang="en-AU" dirty="0"/>
              <a:t>a </a:t>
            </a:r>
            <a:r>
              <a:rPr lang="en-AU" dirty="0" smtClean="0"/>
              <a:t>particular group</a:t>
            </a:r>
            <a:r>
              <a:rPr lang="en-AU" i="1" dirty="0"/>
              <a:t>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F0"/>
                </a:solidFill>
              </a:rPr>
              <a:t>Affordability</a:t>
            </a:r>
            <a:endParaRPr lang="en-AU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is important to ensure that the program is affordable at </a:t>
            </a:r>
            <a:r>
              <a:rPr lang="en-AU" dirty="0" smtClean="0"/>
              <a:t>the individual</a:t>
            </a:r>
            <a:r>
              <a:rPr lang="en-AU" dirty="0"/>
              <a:t>, community and national level</a:t>
            </a:r>
            <a:r>
              <a:rPr lang="en-AU" dirty="0" smtClean="0"/>
              <a:t>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00B050"/>
                </a:solidFill>
              </a:rPr>
              <a:t>Equity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Equity is about providing all people and communities with </a:t>
            </a:r>
            <a:r>
              <a:rPr lang="en-AU" dirty="0" smtClean="0"/>
              <a:t>equal access </a:t>
            </a:r>
            <a:r>
              <a:rPr lang="en-AU" dirty="0"/>
              <a:t>to services to promote their health and sustainable </a:t>
            </a:r>
            <a:r>
              <a:rPr lang="en-AU" dirty="0" smtClean="0"/>
              <a:t>human development</a:t>
            </a:r>
            <a:r>
              <a:rPr lang="en-AU" dirty="0"/>
              <a:t>. All </a:t>
            </a:r>
            <a:r>
              <a:rPr lang="en-AU" dirty="0" smtClean="0"/>
              <a:t>individual </a:t>
            </a:r>
            <a:r>
              <a:rPr lang="en-AU" dirty="0"/>
              <a:t>and community groups such as women</a:t>
            </a:r>
            <a:r>
              <a:rPr lang="en-AU" dirty="0" smtClean="0"/>
              <a:t>, the </a:t>
            </a:r>
            <a:r>
              <a:rPr lang="en-AU" dirty="0"/>
              <a:t>disabled and those living in remote </a:t>
            </a:r>
            <a:r>
              <a:rPr lang="en-AU" dirty="0" smtClean="0"/>
              <a:t>locations </a:t>
            </a:r>
            <a:r>
              <a:rPr lang="en-AU" dirty="0"/>
              <a:t>must </a:t>
            </a:r>
            <a:r>
              <a:rPr lang="en-AU" dirty="0" smtClean="0"/>
              <a:t> be catered </a:t>
            </a:r>
            <a:r>
              <a:rPr lang="en-AU" dirty="0"/>
              <a:t>for.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148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Implementing programs that include elements of appropriateness, affordability and equity</vt:lpstr>
      <vt:lpstr>Slide 2</vt:lpstr>
      <vt:lpstr>Appropriateness</vt:lpstr>
      <vt:lpstr>Affordability</vt:lpstr>
      <vt:lpstr>Equity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programs that include elements of appropriateness, affordability and equity</dc:title>
  <dc:creator>Education</dc:creator>
  <cp:lastModifiedBy>Education</cp:lastModifiedBy>
  <cp:revision>4</cp:revision>
  <dcterms:created xsi:type="dcterms:W3CDTF">2011-09-09T01:39:18Z</dcterms:created>
  <dcterms:modified xsi:type="dcterms:W3CDTF">2011-09-09T03:14:58Z</dcterms:modified>
</cp:coreProperties>
</file>