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8ED3-D4B5-4125-8F02-68B25BCF601B}" type="datetimeFigureOut">
              <a:rPr lang="en-AU" smtClean="0"/>
              <a:t>16/08/2012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D2FEC-B63C-4402-8B46-F10E9A2C7A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0782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8ED3-D4B5-4125-8F02-68B25BCF601B}" type="datetimeFigureOut">
              <a:rPr lang="en-AU" smtClean="0"/>
              <a:t>16/08/2012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D2FEC-B63C-4402-8B46-F10E9A2C7A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69095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8ED3-D4B5-4125-8F02-68B25BCF601B}" type="datetimeFigureOut">
              <a:rPr lang="en-AU" smtClean="0"/>
              <a:t>16/08/2012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D2FEC-B63C-4402-8B46-F10E9A2C7A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1397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8ED3-D4B5-4125-8F02-68B25BCF601B}" type="datetimeFigureOut">
              <a:rPr lang="en-AU" smtClean="0"/>
              <a:t>16/08/2012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D2FEC-B63C-4402-8B46-F10E9A2C7A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71137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8ED3-D4B5-4125-8F02-68B25BCF601B}" type="datetimeFigureOut">
              <a:rPr lang="en-AU" smtClean="0"/>
              <a:t>16/08/2012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D2FEC-B63C-4402-8B46-F10E9A2C7A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7950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8ED3-D4B5-4125-8F02-68B25BCF601B}" type="datetimeFigureOut">
              <a:rPr lang="en-AU" smtClean="0"/>
              <a:t>16/08/2012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D2FEC-B63C-4402-8B46-F10E9A2C7A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2108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8ED3-D4B5-4125-8F02-68B25BCF601B}" type="datetimeFigureOut">
              <a:rPr lang="en-AU" smtClean="0"/>
              <a:t>16/08/2012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D2FEC-B63C-4402-8B46-F10E9A2C7A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8814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8ED3-D4B5-4125-8F02-68B25BCF601B}" type="datetimeFigureOut">
              <a:rPr lang="en-AU" smtClean="0"/>
              <a:t>16/08/2012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D2FEC-B63C-4402-8B46-F10E9A2C7A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0045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8ED3-D4B5-4125-8F02-68B25BCF601B}" type="datetimeFigureOut">
              <a:rPr lang="en-AU" smtClean="0"/>
              <a:t>16/08/2012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D2FEC-B63C-4402-8B46-F10E9A2C7A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186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8ED3-D4B5-4125-8F02-68B25BCF601B}" type="datetimeFigureOut">
              <a:rPr lang="en-AU" smtClean="0"/>
              <a:t>16/08/2012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D2FEC-B63C-4402-8B46-F10E9A2C7A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2298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8ED3-D4B5-4125-8F02-68B25BCF601B}" type="datetimeFigureOut">
              <a:rPr lang="en-AU" smtClean="0"/>
              <a:t>16/08/2012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D2FEC-B63C-4402-8B46-F10E9A2C7A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0324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28ED3-D4B5-4125-8F02-68B25BCF601B}" type="datetimeFigureOut">
              <a:rPr lang="en-AU" smtClean="0"/>
              <a:t>16/08/2012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D2FEC-B63C-4402-8B46-F10E9A2C7A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1461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Unit 4 area of study 1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Exam Question review</a:t>
            </a:r>
          </a:p>
          <a:p>
            <a:r>
              <a:rPr lang="en-AU" smtClean="0"/>
              <a:t>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762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8532440" cy="4760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217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738188"/>
            <a:ext cx="7562850" cy="538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821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8352928" cy="3847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241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7848872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733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128838"/>
            <a:ext cx="8136905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054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4664"/>
            <a:ext cx="6768752" cy="5662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98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764705"/>
            <a:ext cx="7488832" cy="4755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540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4664"/>
            <a:ext cx="6408711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481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7992888" cy="604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093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7848872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598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(2 marks)</a:t>
            </a:r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60848"/>
            <a:ext cx="7848872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795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6672"/>
            <a:ext cx="6336703" cy="5514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712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7848872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492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0728"/>
            <a:ext cx="7992888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623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7560840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071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1196752"/>
            <a:ext cx="7410450" cy="5040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549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7596336" cy="4604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094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476672"/>
            <a:ext cx="7296150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936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8640"/>
            <a:ext cx="6120680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67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7488832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729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8136904" cy="532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304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8460432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165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4744"/>
            <a:ext cx="6587058" cy="511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768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690563"/>
            <a:ext cx="7648575" cy="547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529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1973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3"/>
            <a:ext cx="7992888" cy="4683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521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8964488" cy="5653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131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8136904" cy="30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951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620688"/>
            <a:ext cx="7419975" cy="5256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178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47863"/>
            <a:ext cx="7992888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114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980728"/>
            <a:ext cx="7381875" cy="4752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62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14</Words>
  <Application>Microsoft Office PowerPoint</Application>
  <PresentationFormat>On-screen Show (4:3)</PresentationFormat>
  <Paragraphs>4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Unit 4 area of study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DEECD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MDG Exam review</dc:title>
  <dc:creator>Kim DALL</dc:creator>
  <cp:lastModifiedBy>Kim DALL</cp:lastModifiedBy>
  <cp:revision>7</cp:revision>
  <dcterms:created xsi:type="dcterms:W3CDTF">2012-08-15T23:06:13Z</dcterms:created>
  <dcterms:modified xsi:type="dcterms:W3CDTF">2012-08-16T00:58:27Z</dcterms:modified>
</cp:coreProperties>
</file>